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67" r:id="rId2"/>
    <p:sldId id="547" r:id="rId3"/>
    <p:sldId id="548" r:id="rId4"/>
    <p:sldId id="268" r:id="rId5"/>
    <p:sldId id="257" r:id="rId6"/>
    <p:sldId id="258" r:id="rId7"/>
    <p:sldId id="259" r:id="rId8"/>
    <p:sldId id="262" r:id="rId9"/>
    <p:sldId id="263" r:id="rId10"/>
    <p:sldId id="264" r:id="rId11"/>
    <p:sldId id="266" r:id="rId12"/>
    <p:sldId id="552" r:id="rId13"/>
    <p:sldId id="553" r:id="rId14"/>
    <p:sldId id="55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281DB3-9FEB-4307-9CEA-3EFDAEAB8F7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6752CE0-C689-4F8E-8FC8-7B49CA6361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First rankings released one month after season start date</a:t>
          </a:r>
        </a:p>
      </dgm:t>
    </dgm:pt>
    <dgm:pt modelId="{EE9C0574-280A-499A-AF24-901FE751A22E}" type="parTrans" cxnId="{64EAE5E6-97F6-41F5-97FF-0E8D63685B90}">
      <dgm:prSet/>
      <dgm:spPr/>
      <dgm:t>
        <a:bodyPr/>
        <a:lstStyle/>
        <a:p>
          <a:endParaRPr lang="en-US"/>
        </a:p>
      </dgm:t>
    </dgm:pt>
    <dgm:pt modelId="{2B38F6AC-A9A4-40FA-B55E-2CA1D2315B45}" type="sibTrans" cxnId="{64EAE5E6-97F6-41F5-97FF-0E8D63685B90}">
      <dgm:prSet/>
      <dgm:spPr/>
      <dgm:t>
        <a:bodyPr/>
        <a:lstStyle/>
        <a:p>
          <a:endParaRPr lang="en-US"/>
        </a:p>
      </dgm:t>
    </dgm:pt>
    <dgm:pt modelId="{2EEAA7D2-B0EA-42E1-9690-875F066C29D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As scores come in, RPI updates every hour </a:t>
          </a:r>
        </a:p>
      </dgm:t>
    </dgm:pt>
    <dgm:pt modelId="{7DC3DE22-2544-413D-9FFD-8493B564A8E2}" type="parTrans" cxnId="{621AD095-8EE2-4172-8A8A-74DD042E2B09}">
      <dgm:prSet/>
      <dgm:spPr/>
      <dgm:t>
        <a:bodyPr/>
        <a:lstStyle/>
        <a:p>
          <a:endParaRPr lang="en-US"/>
        </a:p>
      </dgm:t>
    </dgm:pt>
    <dgm:pt modelId="{88796DC5-569C-402E-8EB3-A6030F53BE68}" type="sibTrans" cxnId="{621AD095-8EE2-4172-8A8A-74DD042E2B09}">
      <dgm:prSet/>
      <dgm:spPr/>
      <dgm:t>
        <a:bodyPr/>
        <a:lstStyle/>
        <a:p>
          <a:endParaRPr lang="en-US"/>
        </a:p>
      </dgm:t>
    </dgm:pt>
    <dgm:pt modelId="{B80F3C30-865F-44A0-AC86-DA50A2ABBF3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RPI is hidden 2 weeks prior to state tournament</a:t>
          </a:r>
        </a:p>
      </dgm:t>
    </dgm:pt>
    <dgm:pt modelId="{13EE7366-0833-48AC-95A1-E6F5A5007341}" type="parTrans" cxnId="{B139B034-DA51-44CD-A494-6156BFEC18C5}">
      <dgm:prSet/>
      <dgm:spPr/>
      <dgm:t>
        <a:bodyPr/>
        <a:lstStyle/>
        <a:p>
          <a:endParaRPr lang="en-US"/>
        </a:p>
      </dgm:t>
    </dgm:pt>
    <dgm:pt modelId="{3DFAD85A-3458-4A9C-92BC-937F10045DAE}" type="sibTrans" cxnId="{B139B034-DA51-44CD-A494-6156BFEC18C5}">
      <dgm:prSet/>
      <dgm:spPr/>
      <dgm:t>
        <a:bodyPr/>
        <a:lstStyle/>
        <a:p>
          <a:endParaRPr lang="en-US"/>
        </a:p>
      </dgm:t>
    </dgm:pt>
    <dgm:pt modelId="{38DE6E7E-0426-4837-8D38-E1DC5E47001E}" type="pres">
      <dgm:prSet presAssocID="{C8281DB3-9FEB-4307-9CEA-3EFDAEAB8F77}" presName="root" presStyleCnt="0">
        <dgm:presLayoutVars>
          <dgm:dir/>
          <dgm:resizeHandles val="exact"/>
        </dgm:presLayoutVars>
      </dgm:prSet>
      <dgm:spPr/>
    </dgm:pt>
    <dgm:pt modelId="{2D29F334-5255-45E9-B63E-D7606FF6C7BE}" type="pres">
      <dgm:prSet presAssocID="{D6752CE0-C689-4F8E-8FC8-7B49CA63617F}" presName="compNode" presStyleCnt="0"/>
      <dgm:spPr/>
    </dgm:pt>
    <dgm:pt modelId="{2441DE9E-A9BE-4B17-ACDD-4F5371DB5B62}" type="pres">
      <dgm:prSet presAssocID="{D6752CE0-C689-4F8E-8FC8-7B49CA63617F}" presName="bgRect" presStyleLbl="bgShp" presStyleIdx="0" presStyleCnt="3"/>
      <dgm:spPr/>
    </dgm:pt>
    <dgm:pt modelId="{7E8C6E69-5142-4AB1-B04C-B8FDF337AEE4}" type="pres">
      <dgm:prSet presAssocID="{D6752CE0-C689-4F8E-8FC8-7B49CA63617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73A58E3F-3C09-4E7C-80C7-CEB6815DC572}" type="pres">
      <dgm:prSet presAssocID="{D6752CE0-C689-4F8E-8FC8-7B49CA63617F}" presName="spaceRect" presStyleCnt="0"/>
      <dgm:spPr/>
    </dgm:pt>
    <dgm:pt modelId="{FBD6F595-E518-467E-826E-712B8B1D618A}" type="pres">
      <dgm:prSet presAssocID="{D6752CE0-C689-4F8E-8FC8-7B49CA63617F}" presName="parTx" presStyleLbl="revTx" presStyleIdx="0" presStyleCnt="3">
        <dgm:presLayoutVars>
          <dgm:chMax val="0"/>
          <dgm:chPref val="0"/>
        </dgm:presLayoutVars>
      </dgm:prSet>
      <dgm:spPr/>
    </dgm:pt>
    <dgm:pt modelId="{3BB045BA-6A27-44D8-8931-1DC78BEDFE08}" type="pres">
      <dgm:prSet presAssocID="{2B38F6AC-A9A4-40FA-B55E-2CA1D2315B45}" presName="sibTrans" presStyleCnt="0"/>
      <dgm:spPr/>
    </dgm:pt>
    <dgm:pt modelId="{0E8358FB-F30B-485D-BF52-FF876C03B0B9}" type="pres">
      <dgm:prSet presAssocID="{2EEAA7D2-B0EA-42E1-9690-875F066C29DF}" presName="compNode" presStyleCnt="0"/>
      <dgm:spPr/>
    </dgm:pt>
    <dgm:pt modelId="{5DB03E57-B03B-4FEC-8E27-EE6AD41D9B60}" type="pres">
      <dgm:prSet presAssocID="{2EEAA7D2-B0EA-42E1-9690-875F066C29DF}" presName="bgRect" presStyleLbl="bgShp" presStyleIdx="1" presStyleCnt="3"/>
      <dgm:spPr/>
    </dgm:pt>
    <dgm:pt modelId="{D8881E12-7984-4579-A307-7686CA4D24FE}" type="pres">
      <dgm:prSet presAssocID="{2EEAA7D2-B0EA-42E1-9690-875F066C29DF}" presName="iconRect" presStyleLbl="node1" presStyleIdx="1" presStyleCnt="3"/>
      <dgm:spPr>
        <a:ln>
          <a:noFill/>
        </a:ln>
      </dgm:spPr>
    </dgm:pt>
    <dgm:pt modelId="{ECFF58A1-CC43-44BD-AF05-D3C700263A70}" type="pres">
      <dgm:prSet presAssocID="{2EEAA7D2-B0EA-42E1-9690-875F066C29DF}" presName="spaceRect" presStyleCnt="0"/>
      <dgm:spPr/>
    </dgm:pt>
    <dgm:pt modelId="{4A02153B-DD57-432E-B692-9D7B43D98DE0}" type="pres">
      <dgm:prSet presAssocID="{2EEAA7D2-B0EA-42E1-9690-875F066C29DF}" presName="parTx" presStyleLbl="revTx" presStyleIdx="1" presStyleCnt="3">
        <dgm:presLayoutVars>
          <dgm:chMax val="0"/>
          <dgm:chPref val="0"/>
        </dgm:presLayoutVars>
      </dgm:prSet>
      <dgm:spPr/>
    </dgm:pt>
    <dgm:pt modelId="{88ABC48A-4F2F-4107-8E35-25A78C48A481}" type="pres">
      <dgm:prSet presAssocID="{88796DC5-569C-402E-8EB3-A6030F53BE68}" presName="sibTrans" presStyleCnt="0"/>
      <dgm:spPr/>
    </dgm:pt>
    <dgm:pt modelId="{D3659766-1A78-44A4-99AF-40B87CA9CDDC}" type="pres">
      <dgm:prSet presAssocID="{B80F3C30-865F-44A0-AC86-DA50A2ABBF3C}" presName="compNode" presStyleCnt="0"/>
      <dgm:spPr/>
    </dgm:pt>
    <dgm:pt modelId="{8612085E-0E9E-407B-BADA-673185CE9123}" type="pres">
      <dgm:prSet presAssocID="{B80F3C30-865F-44A0-AC86-DA50A2ABBF3C}" presName="bgRect" presStyleLbl="bgShp" presStyleIdx="2" presStyleCnt="3"/>
      <dgm:spPr/>
    </dgm:pt>
    <dgm:pt modelId="{689C0BDB-A0F0-44FB-B52D-B7C190AD7A41}" type="pres">
      <dgm:prSet presAssocID="{B80F3C30-865F-44A0-AC86-DA50A2ABBF3C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38917E90-0987-4376-8ADE-2F4EF3B5A911}" type="pres">
      <dgm:prSet presAssocID="{B80F3C30-865F-44A0-AC86-DA50A2ABBF3C}" presName="spaceRect" presStyleCnt="0"/>
      <dgm:spPr/>
    </dgm:pt>
    <dgm:pt modelId="{F4C81EAA-0885-4366-9814-4091EB152BF8}" type="pres">
      <dgm:prSet presAssocID="{B80F3C30-865F-44A0-AC86-DA50A2ABBF3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9843702-4FAB-4CE4-8704-B110D1901A84}" type="presOf" srcId="{D6752CE0-C689-4F8E-8FC8-7B49CA63617F}" destId="{FBD6F595-E518-467E-826E-712B8B1D618A}" srcOrd="0" destOrd="0" presId="urn:microsoft.com/office/officeart/2018/2/layout/IconVerticalSolidList"/>
    <dgm:cxn modelId="{B139B034-DA51-44CD-A494-6156BFEC18C5}" srcId="{C8281DB3-9FEB-4307-9CEA-3EFDAEAB8F77}" destId="{B80F3C30-865F-44A0-AC86-DA50A2ABBF3C}" srcOrd="2" destOrd="0" parTransId="{13EE7366-0833-48AC-95A1-E6F5A5007341}" sibTransId="{3DFAD85A-3458-4A9C-92BC-937F10045DAE}"/>
    <dgm:cxn modelId="{57FB4B48-B893-4EEC-8E79-A90512CCCD79}" type="presOf" srcId="{B80F3C30-865F-44A0-AC86-DA50A2ABBF3C}" destId="{F4C81EAA-0885-4366-9814-4091EB152BF8}" srcOrd="0" destOrd="0" presId="urn:microsoft.com/office/officeart/2018/2/layout/IconVerticalSolidList"/>
    <dgm:cxn modelId="{FCDDB993-E140-4B8B-AA59-23E29A153544}" type="presOf" srcId="{2EEAA7D2-B0EA-42E1-9690-875F066C29DF}" destId="{4A02153B-DD57-432E-B692-9D7B43D98DE0}" srcOrd="0" destOrd="0" presId="urn:microsoft.com/office/officeart/2018/2/layout/IconVerticalSolidList"/>
    <dgm:cxn modelId="{621AD095-8EE2-4172-8A8A-74DD042E2B09}" srcId="{C8281DB3-9FEB-4307-9CEA-3EFDAEAB8F77}" destId="{2EEAA7D2-B0EA-42E1-9690-875F066C29DF}" srcOrd="1" destOrd="0" parTransId="{7DC3DE22-2544-413D-9FFD-8493B564A8E2}" sibTransId="{88796DC5-569C-402E-8EB3-A6030F53BE68}"/>
    <dgm:cxn modelId="{2BF1D5CF-EBBE-43A3-9F64-F10BEAA01CA9}" type="presOf" srcId="{C8281DB3-9FEB-4307-9CEA-3EFDAEAB8F77}" destId="{38DE6E7E-0426-4837-8D38-E1DC5E47001E}" srcOrd="0" destOrd="0" presId="urn:microsoft.com/office/officeart/2018/2/layout/IconVerticalSolidList"/>
    <dgm:cxn modelId="{64EAE5E6-97F6-41F5-97FF-0E8D63685B90}" srcId="{C8281DB3-9FEB-4307-9CEA-3EFDAEAB8F77}" destId="{D6752CE0-C689-4F8E-8FC8-7B49CA63617F}" srcOrd="0" destOrd="0" parTransId="{EE9C0574-280A-499A-AF24-901FE751A22E}" sibTransId="{2B38F6AC-A9A4-40FA-B55E-2CA1D2315B45}"/>
    <dgm:cxn modelId="{6C292DF9-D972-41A5-A3B1-40833247031D}" type="presParOf" srcId="{38DE6E7E-0426-4837-8D38-E1DC5E47001E}" destId="{2D29F334-5255-45E9-B63E-D7606FF6C7BE}" srcOrd="0" destOrd="0" presId="urn:microsoft.com/office/officeart/2018/2/layout/IconVerticalSolidList"/>
    <dgm:cxn modelId="{3927D993-EF40-4645-BC3F-6DA107F56D4A}" type="presParOf" srcId="{2D29F334-5255-45E9-B63E-D7606FF6C7BE}" destId="{2441DE9E-A9BE-4B17-ACDD-4F5371DB5B62}" srcOrd="0" destOrd="0" presId="urn:microsoft.com/office/officeart/2018/2/layout/IconVerticalSolidList"/>
    <dgm:cxn modelId="{39758126-5894-4971-BAAE-8E48FA5A00F4}" type="presParOf" srcId="{2D29F334-5255-45E9-B63E-D7606FF6C7BE}" destId="{7E8C6E69-5142-4AB1-B04C-B8FDF337AEE4}" srcOrd="1" destOrd="0" presId="urn:microsoft.com/office/officeart/2018/2/layout/IconVerticalSolidList"/>
    <dgm:cxn modelId="{ADC4F93F-D5FF-4C8D-82D6-28F5FEF4A432}" type="presParOf" srcId="{2D29F334-5255-45E9-B63E-D7606FF6C7BE}" destId="{73A58E3F-3C09-4E7C-80C7-CEB6815DC572}" srcOrd="2" destOrd="0" presId="urn:microsoft.com/office/officeart/2018/2/layout/IconVerticalSolidList"/>
    <dgm:cxn modelId="{860942E5-BA76-4802-AA8A-B83F28FD6B1E}" type="presParOf" srcId="{2D29F334-5255-45E9-B63E-D7606FF6C7BE}" destId="{FBD6F595-E518-467E-826E-712B8B1D618A}" srcOrd="3" destOrd="0" presId="urn:microsoft.com/office/officeart/2018/2/layout/IconVerticalSolidList"/>
    <dgm:cxn modelId="{FE1DD021-5E0C-4C7C-B534-2E59EA78B010}" type="presParOf" srcId="{38DE6E7E-0426-4837-8D38-E1DC5E47001E}" destId="{3BB045BA-6A27-44D8-8931-1DC78BEDFE08}" srcOrd="1" destOrd="0" presId="urn:microsoft.com/office/officeart/2018/2/layout/IconVerticalSolidList"/>
    <dgm:cxn modelId="{F00CA64F-860A-4145-929C-096B1C3F9F1D}" type="presParOf" srcId="{38DE6E7E-0426-4837-8D38-E1DC5E47001E}" destId="{0E8358FB-F30B-485D-BF52-FF876C03B0B9}" srcOrd="2" destOrd="0" presId="urn:microsoft.com/office/officeart/2018/2/layout/IconVerticalSolidList"/>
    <dgm:cxn modelId="{CB2E9C86-F28E-4551-AD3B-CEC75B4140BB}" type="presParOf" srcId="{0E8358FB-F30B-485D-BF52-FF876C03B0B9}" destId="{5DB03E57-B03B-4FEC-8E27-EE6AD41D9B60}" srcOrd="0" destOrd="0" presId="urn:microsoft.com/office/officeart/2018/2/layout/IconVerticalSolidList"/>
    <dgm:cxn modelId="{DD567B7D-12F6-4F51-974B-2499BAB6ADC2}" type="presParOf" srcId="{0E8358FB-F30B-485D-BF52-FF876C03B0B9}" destId="{D8881E12-7984-4579-A307-7686CA4D24FE}" srcOrd="1" destOrd="0" presId="urn:microsoft.com/office/officeart/2018/2/layout/IconVerticalSolidList"/>
    <dgm:cxn modelId="{9EBFAAC6-35E6-458E-A523-9A6DB9F5B5B3}" type="presParOf" srcId="{0E8358FB-F30B-485D-BF52-FF876C03B0B9}" destId="{ECFF58A1-CC43-44BD-AF05-D3C700263A70}" srcOrd="2" destOrd="0" presId="urn:microsoft.com/office/officeart/2018/2/layout/IconVerticalSolidList"/>
    <dgm:cxn modelId="{F8745BCE-30CD-4B24-8F50-5BEA244ED509}" type="presParOf" srcId="{0E8358FB-F30B-485D-BF52-FF876C03B0B9}" destId="{4A02153B-DD57-432E-B692-9D7B43D98DE0}" srcOrd="3" destOrd="0" presId="urn:microsoft.com/office/officeart/2018/2/layout/IconVerticalSolidList"/>
    <dgm:cxn modelId="{10D0B90D-0C3C-4006-82E3-80E408BDE79D}" type="presParOf" srcId="{38DE6E7E-0426-4837-8D38-E1DC5E47001E}" destId="{88ABC48A-4F2F-4107-8E35-25A78C48A481}" srcOrd="3" destOrd="0" presId="urn:microsoft.com/office/officeart/2018/2/layout/IconVerticalSolidList"/>
    <dgm:cxn modelId="{31F545FC-7AE4-4AB8-B15A-D6CFFDB63BDA}" type="presParOf" srcId="{38DE6E7E-0426-4837-8D38-E1DC5E47001E}" destId="{D3659766-1A78-44A4-99AF-40B87CA9CDDC}" srcOrd="4" destOrd="0" presId="urn:microsoft.com/office/officeart/2018/2/layout/IconVerticalSolidList"/>
    <dgm:cxn modelId="{DD03EEAE-3202-4690-A637-8202BABE786A}" type="presParOf" srcId="{D3659766-1A78-44A4-99AF-40B87CA9CDDC}" destId="{8612085E-0E9E-407B-BADA-673185CE9123}" srcOrd="0" destOrd="0" presId="urn:microsoft.com/office/officeart/2018/2/layout/IconVerticalSolidList"/>
    <dgm:cxn modelId="{3E09340B-5CD4-4E7F-AFC0-AB6034724917}" type="presParOf" srcId="{D3659766-1A78-44A4-99AF-40B87CA9CDDC}" destId="{689C0BDB-A0F0-44FB-B52D-B7C190AD7A41}" srcOrd="1" destOrd="0" presId="urn:microsoft.com/office/officeart/2018/2/layout/IconVerticalSolidList"/>
    <dgm:cxn modelId="{3A33ACC7-46D7-4940-B362-C3DCADA98865}" type="presParOf" srcId="{D3659766-1A78-44A4-99AF-40B87CA9CDDC}" destId="{38917E90-0987-4376-8ADE-2F4EF3B5A911}" srcOrd="2" destOrd="0" presId="urn:microsoft.com/office/officeart/2018/2/layout/IconVerticalSolidList"/>
    <dgm:cxn modelId="{22F77C93-C9F3-4154-93DD-EF706DD6ED5D}" type="presParOf" srcId="{D3659766-1A78-44A4-99AF-40B87CA9CDDC}" destId="{F4C81EAA-0885-4366-9814-4091EB152BF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1DE9E-A9BE-4B17-ACDD-4F5371DB5B62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8C6E69-5142-4AB1-B04C-B8FDF337AEE4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6F595-E518-467E-826E-712B8B1D618A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First rankings released one month after season start date</a:t>
          </a:r>
        </a:p>
      </dsp:txBody>
      <dsp:txXfrm>
        <a:off x="1941716" y="718"/>
        <a:ext cx="4571887" cy="1681139"/>
      </dsp:txXfrm>
    </dsp:sp>
    <dsp:sp modelId="{5DB03E57-B03B-4FEC-8E27-EE6AD41D9B60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81E12-7984-4579-A307-7686CA4D24FE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2153B-DD57-432E-B692-9D7B43D98DE0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As scores come in, RPI updates every hour </a:t>
          </a:r>
        </a:p>
      </dsp:txBody>
      <dsp:txXfrm>
        <a:off x="1941716" y="2102143"/>
        <a:ext cx="4571887" cy="1681139"/>
      </dsp:txXfrm>
    </dsp:sp>
    <dsp:sp modelId="{8612085E-0E9E-407B-BADA-673185CE9123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C0BDB-A0F0-44FB-B52D-B7C190AD7A41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81EAA-0885-4366-9814-4091EB152BF8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RPI is hidden 2 weeks prior to state tournament</a:t>
          </a:r>
        </a:p>
      </dsp:txBody>
      <dsp:txXfrm>
        <a:off x="1941716" y="4203567"/>
        <a:ext cx="4571887" cy="168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179FB-B6F1-4B90-BC9A-ECCD74B58F97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77A37-AA55-4DFE-AB0E-C9B6DF928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5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MaxPreps.com or the MaxPreps app.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0477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36ACD-32FE-416F-80F7-871839E8B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44FD18-DEEF-4200-8CFC-56035DE42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FD053-4822-4DA1-8FC3-CFCB60FC3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880F-536E-41C6-96AA-3379FA041CAF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78EFD-8205-4F20-A0E9-A39533FEF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892CA-AAA6-4555-9023-954B141E1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5E98-7EFB-418C-9A1A-96B492565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8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BDBD4-B49A-4C20-AF53-F0A51FC62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6BD4B1-FB67-41DC-8474-83DE5E68C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126F5-C2B8-449B-ACF4-47A35274B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880F-536E-41C6-96AA-3379FA041CAF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AEB99-670B-4599-AE44-A47EDD75E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9359F-B477-4B74-B526-A6E90311C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5E98-7EFB-418C-9A1A-96B492565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92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DCEEEC-E3CE-463C-8301-F6411C4B7C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E7EBC8-6A87-4159-B24B-4006D0A53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BC936-B84C-477B-8C8C-6D79C843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880F-536E-41C6-96AA-3379FA041CAF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137E0-7C88-409D-94FB-AA4B46054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F8F38-D80C-4400-9D44-404AEB83D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5E98-7EFB-418C-9A1A-96B492565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53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E3595-E0E3-423F-8227-2E76FFB3F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49766-B833-40DE-8A10-3C2733C8D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C44EB-2369-46CC-BA77-BCA3C4788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880F-536E-41C6-96AA-3379FA041CAF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92CE4-CD7F-4D46-944C-57DAC05A4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1A258-DAE4-4927-B7CC-FAC14D15C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5E98-7EFB-418C-9A1A-96B492565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98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C07C-0869-4622-B791-D2D5B00D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21C33-21FD-44CF-BF26-49587749C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8AED0-C69E-4802-AEC9-1527475D8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880F-536E-41C6-96AA-3379FA041CAF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CF13E-1326-418B-AF65-7780D7A17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8D342-8798-4606-86DA-ED9AA0FD0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5E98-7EFB-418C-9A1A-96B492565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4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A6E46-C743-4B45-95CE-3DCA6519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FE34-176C-486E-A849-A7F9B84E24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A2094-C453-4833-97DF-1880DEE9A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11CD2-C2BD-4F5C-BCF5-A693DAB74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880F-536E-41C6-96AA-3379FA041CAF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D6865-316A-498A-B587-D794E55AA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FB796-172E-4757-BFDB-FA2583FDF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5E98-7EFB-418C-9A1A-96B492565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1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EA89C-BFEB-4775-AA22-735052E8A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CFC1D-877F-4527-9AD7-1DE8E59A6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156085-B436-4C61-AE38-67E18972B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72366D-E588-406A-A2FD-177932B52C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C87844-47C7-4B12-AC91-7450ACEAFF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D22BF1-A599-425C-B4BD-4FF3DAB2B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880F-536E-41C6-96AA-3379FA041CAF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5281A3-66B3-4B62-A160-267C1E495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9D420B-77ED-4686-8A96-9C9FA17FF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5E98-7EFB-418C-9A1A-96B492565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9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1746B-9BA5-485E-ACD7-CCE2EE8D3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DE048F-6F7D-4088-A91D-4BFBACF59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880F-536E-41C6-96AA-3379FA041CAF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CCD40C-EFF7-4DD2-8ED4-CC41D5227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B1374-1D4A-4116-AD43-0336E5270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5E98-7EFB-418C-9A1A-96B492565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55A9AB-9F33-4B86-88A8-ACDF5912C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880F-536E-41C6-96AA-3379FA041CAF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7397F5-5089-4236-9E18-DFEE277CF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0C842-1C60-4772-8623-5544DC635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5E98-7EFB-418C-9A1A-96B492565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39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FB6D1-8C83-4911-B3A4-171CB0D33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B8D29-E245-48D9-9FA3-72FF26F7D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431BA-2B01-4DA0-B60F-FA0B296BF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41605-F832-433D-BAA5-07BD4B9DE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880F-536E-41C6-96AA-3379FA041CAF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CD0742-DB0F-466C-899A-278EFF865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5E284-0719-4685-8235-580BAD433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5E98-7EFB-418C-9A1A-96B492565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6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6F2D2-2A63-476F-9957-484030575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788DEF-5217-4BEA-932E-912D78FF7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2DFD0-8FB9-4C3B-9ECC-EB877556F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2BBED-3287-4F17-BB99-D5B98E2BA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880F-536E-41C6-96AA-3379FA041CAF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4B926-AF60-42FF-A40F-EC1D3733E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CF570-799F-4EA9-B38C-4FF7247F1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5E98-7EFB-418C-9A1A-96B492565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2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4DE379-2B4D-4DEA-A46D-263CD2E66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77E89-E7EB-4451-A563-19BB0FE74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EF62B-0F08-4EF2-AB5E-D099A10FE8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E880F-536E-41C6-96AA-3379FA041CAF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C67FF-1B77-409E-A75A-3157E007E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12051-D096-48DB-9FFD-55B574907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E5E98-7EFB-418C-9A1A-96B492565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5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jtaylor@maxpreps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C2D7D-2298-4525-9377-52B6FFB8C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7" y="8850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Score Reporting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CB5938-54AE-419C-B4EF-6436566CC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3429000"/>
            <a:ext cx="4645250" cy="1147863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Scores are required to power the UHSAA RPI</a:t>
            </a:r>
          </a:p>
          <a:p>
            <a:pPr algn="l"/>
            <a:endParaRPr lang="en-US" sz="3200" dirty="0">
              <a:solidFill>
                <a:schemeClr val="bg1"/>
              </a:solidFill>
            </a:endParaRP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Once the RPI is released, it will update every hour until hidden</a:t>
            </a:r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D88869-24B4-4DCA-9917-27CD05122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2122559"/>
            <a:ext cx="4047843" cy="124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40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176BFD-4590-4B16-B155-67864C89C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405" y="177339"/>
            <a:ext cx="10247188" cy="650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7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2AD80B-A056-4D15-AF45-71E30E78D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55" y="95416"/>
            <a:ext cx="674738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85A5F8-99D1-436E-B8A5-1D8BB16B823C}"/>
              </a:ext>
            </a:extLst>
          </p:cNvPr>
          <p:cNvSpPr txBox="1"/>
          <p:nvPr/>
        </p:nvSpPr>
        <p:spPr>
          <a:xfrm>
            <a:off x="7712765" y="739471"/>
            <a:ext cx="400745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Adding a Score</a:t>
            </a:r>
          </a:p>
          <a:p>
            <a:r>
              <a:rPr lang="en-US" dirty="0"/>
              <a:t>After pressing the Edit Score button under the Pencil icon from the schedule page you can begin entering a score</a:t>
            </a:r>
          </a:p>
          <a:p>
            <a:endParaRPr lang="en-US" dirty="0"/>
          </a:p>
          <a:p>
            <a:r>
              <a:rPr lang="en-US" dirty="0"/>
              <a:t>For baseball/softball/football this screen will have the added option to directly import </a:t>
            </a:r>
            <a:r>
              <a:rPr lang="en-US" dirty="0" err="1"/>
              <a:t>GameChanger</a:t>
            </a:r>
            <a:r>
              <a:rPr lang="en-US" dirty="0"/>
              <a:t> or </a:t>
            </a:r>
            <a:r>
              <a:rPr lang="en-US" dirty="0" err="1"/>
              <a:t>Hudl</a:t>
            </a:r>
            <a:r>
              <a:rPr lang="en-US" dirty="0"/>
              <a:t> results</a:t>
            </a:r>
          </a:p>
          <a:p>
            <a:endParaRPr lang="en-US" dirty="0"/>
          </a:p>
          <a:p>
            <a:r>
              <a:rPr lang="en-US" dirty="0"/>
              <a:t>Enter the score and click ‘Save &amp; Exit’ or ‘Save &amp; Enter Stats’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80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7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9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079839-C542-48D7-AD89-F5A220D96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US" sz="4100" dirty="0">
                <a:solidFill>
                  <a:srgbClr val="000000"/>
                </a:solidFill>
              </a:rPr>
              <a:t>RPI Process</a:t>
            </a:r>
          </a:p>
        </p:txBody>
      </p:sp>
      <p:sp>
        <p:nvSpPr>
          <p:cNvPr id="22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017DA1-41A6-48F4-9DE3-586520DD8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770" y="3275290"/>
            <a:ext cx="4141760" cy="122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34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3B1D99-C017-467C-8A92-DA3C9454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Release Process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6CB3B5-EEFD-4434-9182-67E14C88E5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59630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Sport balls">
            <a:extLst>
              <a:ext uri="{FF2B5EF4-FFF2-40B4-BE49-F238E27FC236}">
                <a16:creationId xmlns:a16="http://schemas.microsoft.com/office/drawing/2014/main" id="{DDF4D3A1-D9B7-432C-92B7-C1CC46E60E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8800" y="2971800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8BFEFD-6775-4D01-A3F5-172C40F95A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29" y="1951315"/>
            <a:ext cx="2482380" cy="73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03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D01DB3-58C4-49A9-9FA8-0E6C396F5E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7347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77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156CD765-7317-4F8C-9C73-54C0C05FE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11"/>
            <a:ext cx="12226836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DF5BB7C-50D9-44A1-B7C2-B6CEB350D925}"/>
              </a:ext>
            </a:extLst>
          </p:cNvPr>
          <p:cNvSpPr txBox="1"/>
          <p:nvPr/>
        </p:nvSpPr>
        <p:spPr>
          <a:xfrm>
            <a:off x="4901266" y="226621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 for score reporting</a:t>
            </a:r>
          </a:p>
        </p:txBody>
      </p:sp>
      <p:pic>
        <p:nvPicPr>
          <p:cNvPr id="1031" name="Picture 1030">
            <a:extLst>
              <a:ext uri="{FF2B5EF4-FFF2-40B4-BE49-F238E27FC236}">
                <a16:creationId xmlns:a16="http://schemas.microsoft.com/office/drawing/2014/main" id="{E98CADFF-2EB3-46C9-A41D-4FBF3C8567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110" y="1562121"/>
            <a:ext cx="6527866" cy="5180406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0280E83-6A13-438D-9067-5ADDE7F46E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" b="863"/>
          <a:stretch/>
        </p:blipFill>
        <p:spPr>
          <a:xfrm>
            <a:off x="7522676" y="1681331"/>
            <a:ext cx="1497874" cy="318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375C099-8EE9-4C2D-90BC-284606DCB6A9}"/>
              </a:ext>
            </a:extLst>
          </p:cNvPr>
          <p:cNvSpPr txBox="1"/>
          <p:nvPr/>
        </p:nvSpPr>
        <p:spPr>
          <a:xfrm>
            <a:off x="9240745" y="3269285"/>
            <a:ext cx="24098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2: MaxPreps app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 &amp; quickest way to report scores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to enter stats if desired</a:t>
            </a:r>
          </a:p>
        </p:txBody>
      </p:sp>
      <p:sp>
        <p:nvSpPr>
          <p:cNvPr id="1047" name="TextBox 1046">
            <a:extLst>
              <a:ext uri="{FF2B5EF4-FFF2-40B4-BE49-F238E27FC236}">
                <a16:creationId xmlns:a16="http://schemas.microsoft.com/office/drawing/2014/main" id="{55DF3F57-B6F1-41AE-A97A-DB80D4CFAF7D}"/>
              </a:ext>
            </a:extLst>
          </p:cNvPr>
          <p:cNvSpPr txBox="1"/>
          <p:nvPr/>
        </p:nvSpPr>
        <p:spPr>
          <a:xfrm>
            <a:off x="10061655" y="6573412"/>
            <a:ext cx="20265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Native apps: android and iOS</a:t>
            </a:r>
          </a:p>
        </p:txBody>
      </p:sp>
      <p:pic>
        <p:nvPicPr>
          <p:cNvPr id="67" name="Picture 66" descr="A picture containing clipart, text&#10;&#10;Description automatically generated">
            <a:extLst>
              <a:ext uri="{FF2B5EF4-FFF2-40B4-BE49-F238E27FC236}">
                <a16:creationId xmlns:a16="http://schemas.microsoft.com/office/drawing/2014/main" id="{2EDF0420-2E34-4BCB-97F2-F66D14CE9F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00800"/>
            <a:ext cx="1203636" cy="35701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1E61521-8B67-49C0-832C-D28DFE021381}"/>
              </a:ext>
            </a:extLst>
          </p:cNvPr>
          <p:cNvCxnSpPr>
            <a:cxnSpLocks/>
          </p:cNvCxnSpPr>
          <p:nvPr/>
        </p:nvCxnSpPr>
        <p:spPr>
          <a:xfrm flipV="1">
            <a:off x="5262734" y="1230163"/>
            <a:ext cx="6446848" cy="9018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DED7AA6-59F7-43E9-A02A-8DFB065451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1654" y="1910812"/>
            <a:ext cx="768008" cy="768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8305192-0F20-4A7D-A408-D1424EBB29EB}"/>
              </a:ext>
            </a:extLst>
          </p:cNvPr>
          <p:cNvSpPr txBox="1"/>
          <p:nvPr/>
        </p:nvSpPr>
        <p:spPr>
          <a:xfrm>
            <a:off x="877246" y="411287"/>
            <a:ext cx="351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1: MaxPreps.com on desktop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for schedule setup/entering stats</a:t>
            </a:r>
          </a:p>
        </p:txBody>
      </p:sp>
    </p:spTree>
    <p:extLst>
      <p:ext uri="{BB962C8B-B14F-4D97-AF65-F5344CB8AC3E}">
        <p14:creationId xmlns:p14="http://schemas.microsoft.com/office/powerpoint/2010/main" val="267935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79839-C542-48D7-AD89-F5A220D96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Entering schedule and  scores on MaxPreps.com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01D93A-CA99-4E31-AD75-69193A74D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2122559"/>
            <a:ext cx="4047843" cy="124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88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2BA0D-952B-49D0-A97C-8C79279CE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184FC0A-9242-47FD-8B20-4B0E61DB8FFC}"/>
              </a:ext>
            </a:extLst>
          </p:cNvPr>
          <p:cNvSpPr txBox="1">
            <a:spLocks/>
          </p:cNvSpPr>
          <p:nvPr/>
        </p:nvSpPr>
        <p:spPr>
          <a:xfrm>
            <a:off x="1524000" y="472797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Step 1: Go to MaxPreps.com and click Sign 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7B126E-3F1E-493E-A4FC-416BFAAC0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3"/>
            <a:ext cx="12192000" cy="3552508"/>
          </a:xfrm>
          <a:prstGeom prst="rect">
            <a:avLst/>
          </a:prstGeom>
        </p:spPr>
      </p:pic>
      <p:pic>
        <p:nvPicPr>
          <p:cNvPr id="6" name="Graphic 5" descr="Direction">
            <a:extLst>
              <a:ext uri="{FF2B5EF4-FFF2-40B4-BE49-F238E27FC236}">
                <a16:creationId xmlns:a16="http://schemas.microsoft.com/office/drawing/2014/main" id="{75057904-E63A-4743-95CB-789E0DB8C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78598" y="4813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0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8C2A20-B9B3-4786-964D-639A398B5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Sign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AE385-4BE4-4C07-A08E-E596DA788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Enter your email and password</a:t>
            </a:r>
          </a:p>
          <a:p>
            <a:r>
              <a:rPr lang="en-US" sz="2000" dirty="0">
                <a:solidFill>
                  <a:schemeClr val="bg1"/>
                </a:solidFill>
              </a:rPr>
              <a:t>New users, or those without access should create an account and then email </a:t>
            </a:r>
            <a:r>
              <a:rPr lang="en-US" sz="2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jtaylor@maxpreps.com</a:t>
            </a:r>
            <a:r>
              <a:rPr lang="en-US" sz="2000" dirty="0">
                <a:solidFill>
                  <a:schemeClr val="bg1"/>
                </a:solidFill>
              </a:rPr>
              <a:t> or their 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6EEFF-B79A-4533-BDB2-858F7C1FD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745" y="643467"/>
            <a:ext cx="4936805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50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79C63-3DC3-47D4-9870-E39FE63F0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202628-443F-4130-927E-FEEC7FAB0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0297" y="146050"/>
            <a:ext cx="16832297" cy="287337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B0A3AB-5423-49FE-A29A-EBF123ED9396}"/>
              </a:ext>
            </a:extLst>
          </p:cNvPr>
          <p:cNvSpPr txBox="1"/>
          <p:nvPr/>
        </p:nvSpPr>
        <p:spPr>
          <a:xfrm>
            <a:off x="744523" y="3354043"/>
            <a:ext cx="111728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Once signed in, click the user icon in upper right corner</a:t>
            </a:r>
          </a:p>
          <a:p>
            <a:endParaRPr lang="en-US" sz="3200" dirty="0"/>
          </a:p>
          <a:p>
            <a:r>
              <a:rPr lang="en-US" sz="3200" dirty="0"/>
              <a:t>Click on your school </a:t>
            </a:r>
          </a:p>
          <a:p>
            <a:endParaRPr lang="en-US" sz="3200" dirty="0"/>
          </a:p>
          <a:p>
            <a:r>
              <a:rPr lang="en-US" sz="3200" dirty="0"/>
              <a:t>If you’re an AD, it takes you to your AD Admin Area (next slide). Coaches are taken to their Coach Admin Area.</a:t>
            </a:r>
          </a:p>
        </p:txBody>
      </p:sp>
    </p:spTree>
    <p:extLst>
      <p:ext uri="{BB962C8B-B14F-4D97-AF65-F5344CB8AC3E}">
        <p14:creationId xmlns:p14="http://schemas.microsoft.com/office/powerpoint/2010/main" val="1984238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B94C844-3AF4-43F9-8B4B-BE20FAE2C8B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09" y="172508"/>
            <a:ext cx="10526182" cy="6512983"/>
          </a:xfrm>
          <a:prstGeom prst="rect">
            <a:avLst/>
          </a:prstGeom>
        </p:spPr>
      </p:pic>
      <p:pic>
        <p:nvPicPr>
          <p:cNvPr id="6" name="Content Placeholder 5" descr="Line arrow Straight">
            <a:extLst>
              <a:ext uri="{FF2B5EF4-FFF2-40B4-BE49-F238E27FC236}">
                <a16:creationId xmlns:a16="http://schemas.microsoft.com/office/drawing/2014/main" id="{24062E19-3C8C-49E3-991A-F66C21658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0952" y="5116807"/>
            <a:ext cx="914400" cy="9144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6D8504-B3CB-4319-BDD8-55A8510329BA}"/>
              </a:ext>
            </a:extLst>
          </p:cNvPr>
          <p:cNvSpPr txBox="1"/>
          <p:nvPr/>
        </p:nvSpPr>
        <p:spPr>
          <a:xfrm>
            <a:off x="4360295" y="5250842"/>
            <a:ext cx="4333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add coach access, or edit team schedules &amp; scores click on Manage Coaches</a:t>
            </a:r>
          </a:p>
        </p:txBody>
      </p:sp>
    </p:spTree>
    <p:extLst>
      <p:ext uri="{BB962C8B-B14F-4D97-AF65-F5344CB8AC3E}">
        <p14:creationId xmlns:p14="http://schemas.microsoft.com/office/powerpoint/2010/main" val="2192956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73039-7C2A-412A-9AC3-37466A7CA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8CE6D-1ECB-48AB-AEA7-6F39B037E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2CB297-8A65-402A-A393-41ED1FB88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71437"/>
            <a:ext cx="11915775" cy="6715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42B8A7-F974-4B5C-940B-DDD6F64CC495}"/>
              </a:ext>
            </a:extLst>
          </p:cNvPr>
          <p:cNvSpPr txBox="1"/>
          <p:nvPr/>
        </p:nvSpPr>
        <p:spPr>
          <a:xfrm>
            <a:off x="2456953" y="182880"/>
            <a:ext cx="9223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/>
              <a:t>Coach Admin Area</a:t>
            </a:r>
          </a:p>
        </p:txBody>
      </p:sp>
    </p:spTree>
    <p:extLst>
      <p:ext uri="{BB962C8B-B14F-4D97-AF65-F5344CB8AC3E}">
        <p14:creationId xmlns:p14="http://schemas.microsoft.com/office/powerpoint/2010/main" val="3114832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46D56F-0154-4905-A601-7EAC363858BC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87251" y="125188"/>
            <a:ext cx="11803122" cy="7087589"/>
          </a:xfrm>
          <a:prstGeom prst="rect">
            <a:avLst/>
          </a:prstGeom>
        </p:spPr>
      </p:pic>
      <p:pic>
        <p:nvPicPr>
          <p:cNvPr id="6" name="Graphic 5" descr="Direction">
            <a:extLst>
              <a:ext uri="{FF2B5EF4-FFF2-40B4-BE49-F238E27FC236}">
                <a16:creationId xmlns:a16="http://schemas.microsoft.com/office/drawing/2014/main" id="{618AC7A1-76E9-4A30-9D14-FDB03408B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35460" y="2143095"/>
            <a:ext cx="667761" cy="667761"/>
          </a:xfrm>
          <a:prstGeom prst="rect">
            <a:avLst/>
          </a:prstGeom>
        </p:spPr>
      </p:pic>
      <p:pic>
        <p:nvPicPr>
          <p:cNvPr id="7" name="Graphic 6" descr="Direction">
            <a:extLst>
              <a:ext uri="{FF2B5EF4-FFF2-40B4-BE49-F238E27FC236}">
                <a16:creationId xmlns:a16="http://schemas.microsoft.com/office/drawing/2014/main" id="{E0333F21-9D03-45A1-AA05-1EA31D16B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511704">
            <a:off x="10638105" y="3325815"/>
            <a:ext cx="546301" cy="54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10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129</TotalTime>
  <Words>276</Words>
  <Application>Microsoft Office PowerPoint</Application>
  <PresentationFormat>Widescreen</PresentationFormat>
  <Paragraphs>36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Impact</vt:lpstr>
      <vt:lpstr>Wingdings</vt:lpstr>
      <vt:lpstr>Office Theme</vt:lpstr>
      <vt:lpstr>Score Reporting</vt:lpstr>
      <vt:lpstr>PowerPoint Presentation</vt:lpstr>
      <vt:lpstr>Entering schedule and  scores on MaxPreps.com</vt:lpstr>
      <vt:lpstr>PowerPoint Presentation</vt:lpstr>
      <vt:lpstr>Sign 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RPI Process</vt:lpstr>
      <vt:lpstr>Release Process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Score Reporting</dc:title>
  <dc:creator>Josh Taylor</dc:creator>
  <cp:lastModifiedBy>Joshua Taylor</cp:lastModifiedBy>
  <cp:revision>6</cp:revision>
  <dcterms:created xsi:type="dcterms:W3CDTF">2019-08-06T16:53:53Z</dcterms:created>
  <dcterms:modified xsi:type="dcterms:W3CDTF">2021-10-19T16:24:38Z</dcterms:modified>
</cp:coreProperties>
</file>